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70" r:id="rId15"/>
    <p:sldId id="269" r:id="rId16"/>
    <p:sldId id="271" r:id="rId17"/>
    <p:sldId id="281" r:id="rId18"/>
    <p:sldId id="282" r:id="rId19"/>
    <p:sldId id="283" r:id="rId20"/>
    <p:sldId id="272" r:id="rId21"/>
    <p:sldId id="273" r:id="rId22"/>
    <p:sldId id="286" r:id="rId23"/>
    <p:sldId id="275" r:id="rId24"/>
    <p:sldId id="276" r:id="rId25"/>
    <p:sldId id="277" r:id="rId26"/>
    <p:sldId id="278" r:id="rId27"/>
    <p:sldId id="279" r:id="rId28"/>
    <p:sldId id="280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146BC1-C15B-034A-C33B-4E5B4D7C1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8FA8B83-B290-44F5-1D7A-FEABCF33B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576F416-172B-D6CC-42E9-E5D344E02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5D7AC4-B686-3C44-237D-BC9F6F430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FCCC7B2-2E5E-B388-5332-952AA7919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689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7BA03C-022E-DBFA-5470-0261D80A7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84FA9D1-C9CE-3474-2567-84A36A661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E3D585-8548-4B9D-6A35-9898B9E30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2168D7-C953-A925-A891-3DFBED93F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527AFEA-1878-DC10-1E83-D76137F41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114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F923F70-216F-E644-113B-ECDECD5E5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E6701A4-1539-3038-953B-D14458F62A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A56657-93F0-C3D1-53E2-A29362917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BB793C-2D90-BDC0-FC49-D164383E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A953780-91A3-84F7-317A-ABB8B271C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2867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C9E0B3-C885-27E2-640D-901977F4A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BF8A4B-2142-6F8D-929F-42FF96A40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CD1801-13E2-A4A3-C274-20483204F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7EB9E6-0189-F8BE-2136-0B1CF491C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8406C0-4C21-AD2E-6884-EEB7F752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65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FA33D-2775-BEE2-045D-8A42ACD78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6A5C8DE-9E0A-9889-29DE-BC094CF85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BA3617-EB2F-EA13-EC4C-65630302A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357011-2927-45F6-8820-C0F4B4E61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B3E07B-AD93-DF79-D01A-8E039B63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4244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908845-5059-DCAD-B60E-104B09845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84523A-5705-7326-19EA-2779DF38D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7F92D80-3B30-64A6-7035-B6B1A9ABDF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8A2AEAA-3234-5CD9-CC00-C6E15E554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79AC17A-FE00-488E-C124-7EA48CCE7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647BEED-2E75-F829-4A2D-45178E8EE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076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CD08BF-2452-40B6-852E-99E2352A7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E02D6A2-44F9-F79C-60DA-D9C7B35FF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4BC5A33-21FE-88F3-40B0-7E0F6DB7E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915AF0E-6BB4-CD83-7EAB-B38F36E665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FD7D900-95FF-965B-6498-340C44A59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BF88174-0344-637E-4935-906B0C975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642541E-D835-AED8-6954-A34581280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A2A88B4-27AA-40A3-4340-5942BC892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7973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8CBA16-BFB2-5DBD-FF89-7BB69E17D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BB31104-EFD5-B65C-6DA7-094B37AA3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F4247EB-0654-C863-B965-76706A2DB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17B940E-4F04-77F3-8909-E8F0025B0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729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4C4B122-B6E2-8B00-9507-8EED5D419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9273941-C440-C600-D8B1-072B7DA4E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F40EE3E-5F93-6E8C-FC00-4A2674342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515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F98602-D44A-B271-721B-EFA639E08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DEADBD0-1F85-3183-2EBC-5732C8BF4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8C7DFAE-BEB8-B9AB-6AF9-BF7C5CBE4F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23DE46F-B9CF-20B4-B512-CCE397081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34A2792-9FEE-6172-CFEA-0F4C853A9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2E1257-6971-F95E-5FB3-053C36165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072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A11D4A-E0BA-FA40-7709-E4A9B9D1C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2E7A9BD-23A5-9EEA-DABF-BD7D0FD5CA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73B9A01-19D6-C500-ECA8-D8A80E433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4854E95-BC9C-C292-C8BE-90D902C5E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4D3E4A-DF70-217F-88C0-9F16C9A8B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220A245-AF1B-4DA6-2C0B-E75EE1CD2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144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2AB8568-DCE2-F123-2B1B-16F4DA5DD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FBAA86B-3578-22BC-B2C2-481A0A3F5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4391F0-4AE5-FC41-E1BC-7E6CA6BC07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BB6D88-5075-48D7-BD79-A331FE34B533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F06F89-CE36-AD15-8185-80C72D8ADE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921D42-D547-740B-DBEA-AB2FB7D460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4A24A1-B3B5-4964-A761-944FF92BB3F6}" type="slidenum">
              <a:rPr lang="en-GB" smtClean="0"/>
              <a:t>‹N°›</a:t>
            </a:fld>
            <a:endParaRPr lang="en-GB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9AB5817-1687-B830-F7E8-3521E8D172B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110331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900">
                <a:solidFill>
                  <a:srgbClr val="CF022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C2 – Usage restreint </a:t>
            </a:r>
          </a:p>
        </p:txBody>
      </p:sp>
    </p:spTree>
    <p:extLst>
      <p:ext uri="{BB962C8B-B14F-4D97-AF65-F5344CB8AC3E}">
        <p14:creationId xmlns:p14="http://schemas.microsoft.com/office/powerpoint/2010/main" val="3759884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4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11" Type="http://schemas.openxmlformats.org/officeDocument/2006/relationships/image" Target="../media/image13.png"/><Relationship Id="rId5" Type="http://schemas.openxmlformats.org/officeDocument/2006/relationships/image" Target="../media/image15.png"/><Relationship Id="rId10" Type="http://schemas.openxmlformats.org/officeDocument/2006/relationships/image" Target="../media/image12.svg"/><Relationship Id="rId4" Type="http://schemas.openxmlformats.org/officeDocument/2006/relationships/image" Target="../media/image5.sv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5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5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5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2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11" Type="http://schemas.openxmlformats.org/officeDocument/2006/relationships/image" Target="../media/image11.png"/><Relationship Id="rId5" Type="http://schemas.openxmlformats.org/officeDocument/2006/relationships/image" Target="../media/image15.png"/><Relationship Id="rId10" Type="http://schemas.openxmlformats.org/officeDocument/2006/relationships/image" Target="../media/image14.svg"/><Relationship Id="rId4" Type="http://schemas.openxmlformats.org/officeDocument/2006/relationships/image" Target="../media/image5.svg"/><Relationship Id="rId9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6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5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11" Type="http://schemas.openxmlformats.org/officeDocument/2006/relationships/image" Target="../media/image4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Relationship Id="rId1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B3AEC3-42E5-9B70-B7B9-7282E17BAD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73CA12F-5AB8-B7E4-581D-5C40854018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4BA72EB-277C-20A4-11E9-49B0FD861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7547"/>
            <a:ext cx="12192000" cy="5482906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210FF96-F89A-35B7-B867-81B727C41EA5}"/>
              </a:ext>
            </a:extLst>
          </p:cNvPr>
          <p:cNvSpPr/>
          <p:nvPr/>
        </p:nvSpPr>
        <p:spPr>
          <a:xfrm>
            <a:off x="0" y="2753032"/>
            <a:ext cx="580103" cy="43262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57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124309-CB4D-EF49-696F-6E59BC4CF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71007C-E0EE-9794-9AE2-9EA627538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190A28D-6F73-01FB-4C84-22CCAD424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0528"/>
            <a:ext cx="12192000" cy="5516944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E256310-8F6E-D0DF-7365-49498E7E9216}"/>
              </a:ext>
            </a:extLst>
          </p:cNvPr>
          <p:cNvSpPr/>
          <p:nvPr/>
        </p:nvSpPr>
        <p:spPr>
          <a:xfrm>
            <a:off x="5574889" y="1359008"/>
            <a:ext cx="6331976" cy="67387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9480E477-AE13-8CB1-3688-80CBA3543FD2}"/>
              </a:ext>
            </a:extLst>
          </p:cNvPr>
          <p:cNvSpPr/>
          <p:nvPr/>
        </p:nvSpPr>
        <p:spPr>
          <a:xfrm>
            <a:off x="5574889" y="2263588"/>
            <a:ext cx="3087330" cy="59759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 1 contour">
            <a:extLst>
              <a:ext uri="{FF2B5EF4-FFF2-40B4-BE49-F238E27FC236}">
                <a16:creationId xmlns:a16="http://schemas.microsoft.com/office/drawing/2014/main" id="{A9886F1C-DC4D-A28A-B993-4F6A405A2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33503" y="1375250"/>
            <a:ext cx="641386" cy="641386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3B0C626A-66D6-C090-208E-D68DB492AB78}"/>
              </a:ext>
            </a:extLst>
          </p:cNvPr>
          <p:cNvSpPr/>
          <p:nvPr/>
        </p:nvSpPr>
        <p:spPr>
          <a:xfrm>
            <a:off x="8705323" y="2263588"/>
            <a:ext cx="1500562" cy="59759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phique 8" descr="Badge 3 contour">
            <a:extLst>
              <a:ext uri="{FF2B5EF4-FFF2-40B4-BE49-F238E27FC236}">
                <a16:creationId xmlns:a16="http://schemas.microsoft.com/office/drawing/2014/main" id="{CC9274A5-080F-C3B1-AD45-A262220DEA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41450" y="2236043"/>
            <a:ext cx="641386" cy="641386"/>
          </a:xfrm>
          <a:prstGeom prst="rect">
            <a:avLst/>
          </a:prstGeom>
        </p:spPr>
      </p:pic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C865320F-15AE-955B-CDAA-EB5AE85A8898}"/>
              </a:ext>
            </a:extLst>
          </p:cNvPr>
          <p:cNvSpPr/>
          <p:nvPr/>
        </p:nvSpPr>
        <p:spPr>
          <a:xfrm>
            <a:off x="5568832" y="2861187"/>
            <a:ext cx="6259374" cy="113562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Graphique 10" descr="Badge contour">
            <a:extLst>
              <a:ext uri="{FF2B5EF4-FFF2-40B4-BE49-F238E27FC236}">
                <a16:creationId xmlns:a16="http://schemas.microsoft.com/office/drawing/2014/main" id="{5420150C-EB6B-DB09-0C9A-41453697CC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30473" y="2241693"/>
            <a:ext cx="641387" cy="641387"/>
          </a:xfrm>
          <a:prstGeom prst="rect">
            <a:avLst/>
          </a:prstGeom>
        </p:spPr>
      </p:pic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8106CF95-0622-847D-E2C8-D684B137F1AB}"/>
              </a:ext>
            </a:extLst>
          </p:cNvPr>
          <p:cNvSpPr/>
          <p:nvPr/>
        </p:nvSpPr>
        <p:spPr>
          <a:xfrm>
            <a:off x="8829368" y="5594556"/>
            <a:ext cx="3077497" cy="58240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Graphique 13" descr="Badge 5 contour">
            <a:extLst>
              <a:ext uri="{FF2B5EF4-FFF2-40B4-BE49-F238E27FC236}">
                <a16:creationId xmlns:a16="http://schemas.microsoft.com/office/drawing/2014/main" id="{8BC6C037-4BEF-D888-B50A-B04FA80511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110638" y="5560967"/>
            <a:ext cx="641387" cy="641387"/>
          </a:xfrm>
          <a:prstGeom prst="rect">
            <a:avLst/>
          </a:prstGeom>
        </p:spPr>
      </p:pic>
      <p:pic>
        <p:nvPicPr>
          <p:cNvPr id="15" name="Graphique 14" descr="Badge 4 contour">
            <a:extLst>
              <a:ext uri="{FF2B5EF4-FFF2-40B4-BE49-F238E27FC236}">
                <a16:creationId xmlns:a16="http://schemas.microsoft.com/office/drawing/2014/main" id="{9978FA1B-B03C-BC7A-268B-058871A2BC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930473" y="3108137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169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44C756-F6B6-B06D-DD3A-4155DCE69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CF3FE82-A5F6-CAD4-B30E-2CCA675C3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CEF68E0-6356-4F2A-E968-3180F5BF0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724"/>
            <a:ext cx="12192000" cy="5476552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8EAF49F8-C3FB-CE0B-BA09-F06BF47773C3}"/>
              </a:ext>
            </a:extLst>
          </p:cNvPr>
          <p:cNvSpPr/>
          <p:nvPr/>
        </p:nvSpPr>
        <p:spPr>
          <a:xfrm>
            <a:off x="5513526" y="1190343"/>
            <a:ext cx="6259374" cy="13255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061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045CE4-F60B-02E1-962A-F3DCBAD71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4004F2-ABE4-0CEA-B801-92D761318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F9415E4-9E2E-A9F2-92F3-A6B426418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7048"/>
            <a:ext cx="12192000" cy="552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158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170120-3033-ADD7-DADB-77188F72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472E4D-39F7-9DE4-1B92-48284A4AE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8120F2F-9F3D-A37F-BB1C-AB68B2D3D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507"/>
            <a:ext cx="12192000" cy="549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752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9BACC0-02F6-BF61-3420-1D9A2BCBD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80BCE8-C15C-7570-D795-45918B211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1E668E8-A080-DA2B-5FCD-2009C72A4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900"/>
            <a:ext cx="12192000" cy="5470199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A832729D-5211-B208-952C-0AFDD720BE9A}"/>
              </a:ext>
            </a:extLst>
          </p:cNvPr>
          <p:cNvSpPr/>
          <p:nvPr/>
        </p:nvSpPr>
        <p:spPr>
          <a:xfrm>
            <a:off x="5624052" y="1248697"/>
            <a:ext cx="6148847" cy="67842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EF56D352-E674-067E-01C4-C031C48D67A8}"/>
              </a:ext>
            </a:extLst>
          </p:cNvPr>
          <p:cNvSpPr/>
          <p:nvPr/>
        </p:nvSpPr>
        <p:spPr>
          <a:xfrm>
            <a:off x="5624051" y="2255897"/>
            <a:ext cx="6148847" cy="67842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EAA5EE6C-0E56-2992-3871-EC31B81FCAD7}"/>
              </a:ext>
            </a:extLst>
          </p:cNvPr>
          <p:cNvSpPr/>
          <p:nvPr/>
        </p:nvSpPr>
        <p:spPr>
          <a:xfrm>
            <a:off x="10097729" y="5492106"/>
            <a:ext cx="1940639" cy="67842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que 7" descr="Badge 1 contour">
            <a:extLst>
              <a:ext uri="{FF2B5EF4-FFF2-40B4-BE49-F238E27FC236}">
                <a16:creationId xmlns:a16="http://schemas.microsoft.com/office/drawing/2014/main" id="{7C22598A-C75A-5F92-4214-F377C5793A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33503" y="1375250"/>
            <a:ext cx="641386" cy="641386"/>
          </a:xfrm>
          <a:prstGeom prst="rect">
            <a:avLst/>
          </a:prstGeom>
        </p:spPr>
      </p:pic>
      <p:pic>
        <p:nvPicPr>
          <p:cNvPr id="9" name="Graphique 8" descr="Badge 3 contour">
            <a:extLst>
              <a:ext uri="{FF2B5EF4-FFF2-40B4-BE49-F238E27FC236}">
                <a16:creationId xmlns:a16="http://schemas.microsoft.com/office/drawing/2014/main" id="{14142F1E-1F88-EC07-C91F-EA014E080F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13161" y="5510625"/>
            <a:ext cx="641386" cy="641386"/>
          </a:xfrm>
          <a:prstGeom prst="rect">
            <a:avLst/>
          </a:prstGeom>
        </p:spPr>
      </p:pic>
      <p:pic>
        <p:nvPicPr>
          <p:cNvPr id="10" name="Graphique 9" descr="Badge contour">
            <a:extLst>
              <a:ext uri="{FF2B5EF4-FFF2-40B4-BE49-F238E27FC236}">
                <a16:creationId xmlns:a16="http://schemas.microsoft.com/office/drawing/2014/main" id="{A750B93F-8243-7D3D-9BF4-F1118D55B9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30473" y="2241693"/>
            <a:ext cx="641387" cy="64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15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562062-0C6B-B935-FD67-4294E4357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CA57A1-869F-0195-C491-D58561733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9AB6004-26BA-E2E6-7756-9C405E049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724"/>
            <a:ext cx="12192000" cy="5476552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81D630D7-73CF-07D2-FF61-BAD57A8AF6A3}"/>
              </a:ext>
            </a:extLst>
          </p:cNvPr>
          <p:cNvSpPr/>
          <p:nvPr/>
        </p:nvSpPr>
        <p:spPr>
          <a:xfrm>
            <a:off x="10943302" y="1435510"/>
            <a:ext cx="829597" cy="39011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DB924C3-9855-3C58-A349-B687CABE3151}"/>
              </a:ext>
            </a:extLst>
          </p:cNvPr>
          <p:cNvSpPr/>
          <p:nvPr/>
        </p:nvSpPr>
        <p:spPr>
          <a:xfrm>
            <a:off x="10859728" y="2349911"/>
            <a:ext cx="829597" cy="41555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85557EFE-9100-711F-BA8A-3CE699C12222}"/>
              </a:ext>
            </a:extLst>
          </p:cNvPr>
          <p:cNvSpPr/>
          <p:nvPr/>
        </p:nvSpPr>
        <p:spPr>
          <a:xfrm>
            <a:off x="8780206" y="5548782"/>
            <a:ext cx="3156155" cy="61849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que 7" descr="Badge 1 contour">
            <a:extLst>
              <a:ext uri="{FF2B5EF4-FFF2-40B4-BE49-F238E27FC236}">
                <a16:creationId xmlns:a16="http://schemas.microsoft.com/office/drawing/2014/main" id="{4D1F35E6-476C-DA19-510C-230712AE0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01916" y="1306238"/>
            <a:ext cx="641386" cy="641386"/>
          </a:xfrm>
          <a:prstGeom prst="rect">
            <a:avLst/>
          </a:prstGeom>
        </p:spPr>
      </p:pic>
      <p:pic>
        <p:nvPicPr>
          <p:cNvPr id="9" name="Graphique 8" descr="Badge 3 contour">
            <a:extLst>
              <a:ext uri="{FF2B5EF4-FFF2-40B4-BE49-F238E27FC236}">
                <a16:creationId xmlns:a16="http://schemas.microsoft.com/office/drawing/2014/main" id="{CF3AA8AF-A99F-CED0-4E64-479C3E13BA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73679" y="5525889"/>
            <a:ext cx="641386" cy="641386"/>
          </a:xfrm>
          <a:prstGeom prst="rect">
            <a:avLst/>
          </a:prstGeom>
        </p:spPr>
      </p:pic>
      <p:pic>
        <p:nvPicPr>
          <p:cNvPr id="10" name="Graphique 9" descr="Badge contour">
            <a:extLst>
              <a:ext uri="{FF2B5EF4-FFF2-40B4-BE49-F238E27FC236}">
                <a16:creationId xmlns:a16="http://schemas.microsoft.com/office/drawing/2014/main" id="{DC56DBC4-3535-B3BE-62CD-DE4DB87AAA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03509" y="2236996"/>
            <a:ext cx="641387" cy="64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940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7D6F11-D579-BD72-40EE-93F2A8FB0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4B53BF-B94D-95F8-4062-CE6B973EA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64E6AC7-7AAD-9C5D-3AE0-7856674BB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1967"/>
            <a:ext cx="12192000" cy="551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8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70A1DA-A1BE-E092-724D-9A948C0FD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77874C-02CD-DDE3-E9C3-0C40CD6AA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F0A630D-101A-FD13-2612-0F05D543A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6118"/>
            <a:ext cx="12192000" cy="5485764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3C66444-A4B0-10B2-9E95-7F0D34C62FC7}"/>
              </a:ext>
            </a:extLst>
          </p:cNvPr>
          <p:cNvSpPr/>
          <p:nvPr/>
        </p:nvSpPr>
        <p:spPr>
          <a:xfrm>
            <a:off x="10524203" y="1937928"/>
            <a:ext cx="1463481" cy="37319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57692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7910DE-C7F8-AC78-EECE-46173FE49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C0AFEF-E982-A1ED-C4C3-F21AFF237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8A796F4-9A3A-A05A-644E-6886B9EBB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4370"/>
            <a:ext cx="12192000" cy="5489259"/>
          </a:xfrm>
          <a:prstGeom prst="rect">
            <a:avLst/>
          </a:prstGeom>
        </p:spPr>
      </p:pic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3237653E-38BA-FE7C-FC59-176DD1D48CE4}"/>
              </a:ext>
            </a:extLst>
          </p:cNvPr>
          <p:cNvSpPr/>
          <p:nvPr/>
        </p:nvSpPr>
        <p:spPr>
          <a:xfrm>
            <a:off x="8377785" y="1120877"/>
            <a:ext cx="3228061" cy="177304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6A11BD6-E90F-96EA-22C0-60AF19639941}"/>
              </a:ext>
            </a:extLst>
          </p:cNvPr>
          <p:cNvSpPr/>
          <p:nvPr/>
        </p:nvSpPr>
        <p:spPr>
          <a:xfrm>
            <a:off x="8377784" y="2893924"/>
            <a:ext cx="3228061" cy="215002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40102D43-82E3-E9C1-9FBC-7FA7D7C62D96}"/>
              </a:ext>
            </a:extLst>
          </p:cNvPr>
          <p:cNvSpPr/>
          <p:nvPr/>
        </p:nvSpPr>
        <p:spPr>
          <a:xfrm>
            <a:off x="10107560" y="5083098"/>
            <a:ext cx="1498285" cy="56061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Graphique 9" descr="Badge 1 contour">
            <a:extLst>
              <a:ext uri="{FF2B5EF4-FFF2-40B4-BE49-F238E27FC236}">
                <a16:creationId xmlns:a16="http://schemas.microsoft.com/office/drawing/2014/main" id="{3E37B15B-B63D-56DE-90AC-A202A0D67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36398" y="1681145"/>
            <a:ext cx="641386" cy="641386"/>
          </a:xfrm>
          <a:prstGeom prst="rect">
            <a:avLst/>
          </a:prstGeom>
        </p:spPr>
      </p:pic>
      <p:pic>
        <p:nvPicPr>
          <p:cNvPr id="11" name="Graphique 10" descr="Badge 3 contour">
            <a:extLst>
              <a:ext uri="{FF2B5EF4-FFF2-40B4-BE49-F238E27FC236}">
                <a16:creationId xmlns:a16="http://schemas.microsoft.com/office/drawing/2014/main" id="{23AE59F6-7B2F-6771-ADDA-2C50E9F6C0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74468" y="5043948"/>
            <a:ext cx="641386" cy="641386"/>
          </a:xfrm>
          <a:prstGeom prst="rect">
            <a:avLst/>
          </a:prstGeom>
        </p:spPr>
      </p:pic>
      <p:pic>
        <p:nvPicPr>
          <p:cNvPr id="12" name="Graphique 11" descr="Badge contour">
            <a:extLst>
              <a:ext uri="{FF2B5EF4-FFF2-40B4-BE49-F238E27FC236}">
                <a16:creationId xmlns:a16="http://schemas.microsoft.com/office/drawing/2014/main" id="{37826475-8B11-7063-5B5D-6077004543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52985" y="3681266"/>
            <a:ext cx="641387" cy="64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367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197C34-C983-34C4-632C-A5D664212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43F9B1-CFC8-92C1-2069-E55BA7B24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6E5ABE-121E-4513-F89C-6957D5CBD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194"/>
            <a:ext cx="12192000" cy="5495612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FE0A7CC-C4ED-505E-8A2A-9C6174A10352}"/>
              </a:ext>
            </a:extLst>
          </p:cNvPr>
          <p:cNvSpPr/>
          <p:nvPr/>
        </p:nvSpPr>
        <p:spPr>
          <a:xfrm>
            <a:off x="10196052" y="889494"/>
            <a:ext cx="1331136" cy="53418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0346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E7B873-A707-DEEE-F10E-D59142315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B8F781-AE0E-EC50-D770-7A97E518E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84F7B97-79FD-6D2B-47AF-859A52A51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6118"/>
            <a:ext cx="12192000" cy="5485764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F1CA1184-5330-E86F-62FC-E9C75CBBA624}"/>
              </a:ext>
            </a:extLst>
          </p:cNvPr>
          <p:cNvSpPr/>
          <p:nvPr/>
        </p:nvSpPr>
        <p:spPr>
          <a:xfrm>
            <a:off x="9969910" y="757084"/>
            <a:ext cx="1887793" cy="55060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6288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1129D3-D983-E779-0DDB-5510DB9E8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3A7218-5ED9-FA23-D9BF-D5AA04988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C0CA55C-1728-B5A7-2DB2-1537D76BC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4370"/>
            <a:ext cx="12192000" cy="5489259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5EA2AEF-4A3E-AF4A-A01E-FE1D8FB8D880}"/>
              </a:ext>
            </a:extLst>
          </p:cNvPr>
          <p:cNvSpPr/>
          <p:nvPr/>
        </p:nvSpPr>
        <p:spPr>
          <a:xfrm>
            <a:off x="3117527" y="2670238"/>
            <a:ext cx="5898654" cy="155763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0989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E8AE1D-0C79-517A-C2B1-96CE83D14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3D4580-D1FA-74AD-723A-64081176A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E435E5E-516E-5EED-7E90-57A5E25D8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2939"/>
            <a:ext cx="12192000" cy="5492121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ACAF252-FE65-5DC7-23EA-2C9F3D46815B}"/>
              </a:ext>
            </a:extLst>
          </p:cNvPr>
          <p:cNvSpPr/>
          <p:nvPr/>
        </p:nvSpPr>
        <p:spPr>
          <a:xfrm>
            <a:off x="570973" y="1892087"/>
            <a:ext cx="3076796" cy="325018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4638261B-B112-9682-8521-22B2C80C7E62}"/>
              </a:ext>
            </a:extLst>
          </p:cNvPr>
          <p:cNvSpPr/>
          <p:nvPr/>
        </p:nvSpPr>
        <p:spPr>
          <a:xfrm>
            <a:off x="3647769" y="1890184"/>
            <a:ext cx="4896464" cy="325018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E6ADBCF1-0D66-4034-326C-77D2D1661194}"/>
              </a:ext>
            </a:extLst>
          </p:cNvPr>
          <p:cNvSpPr/>
          <p:nvPr/>
        </p:nvSpPr>
        <p:spPr>
          <a:xfrm>
            <a:off x="8544233" y="1888281"/>
            <a:ext cx="3228061" cy="325018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A3714C19-F159-B9CB-0B0D-6908FA45692E}"/>
              </a:ext>
            </a:extLst>
          </p:cNvPr>
          <p:cNvSpPr/>
          <p:nvPr/>
        </p:nvSpPr>
        <p:spPr>
          <a:xfrm>
            <a:off x="11257935" y="1504729"/>
            <a:ext cx="855407" cy="38164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phique 8" descr="Badge 1 contour">
            <a:extLst>
              <a:ext uri="{FF2B5EF4-FFF2-40B4-BE49-F238E27FC236}">
                <a16:creationId xmlns:a16="http://schemas.microsoft.com/office/drawing/2014/main" id="{36219F37-C5E7-DD79-7424-33367DAAD0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88678" y="5139392"/>
            <a:ext cx="641386" cy="641386"/>
          </a:xfrm>
          <a:prstGeom prst="rect">
            <a:avLst/>
          </a:prstGeom>
        </p:spPr>
      </p:pic>
      <p:pic>
        <p:nvPicPr>
          <p:cNvPr id="10" name="Graphique 9" descr="Badge 3 contour">
            <a:extLst>
              <a:ext uri="{FF2B5EF4-FFF2-40B4-BE49-F238E27FC236}">
                <a16:creationId xmlns:a16="http://schemas.microsoft.com/office/drawing/2014/main" id="{F3B44002-17E5-7FDD-8877-2131749592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37570" y="5135586"/>
            <a:ext cx="641386" cy="641386"/>
          </a:xfrm>
          <a:prstGeom prst="rect">
            <a:avLst/>
          </a:prstGeom>
        </p:spPr>
      </p:pic>
      <p:pic>
        <p:nvPicPr>
          <p:cNvPr id="11" name="Graphique 10" descr="Badge contour">
            <a:extLst>
              <a:ext uri="{FF2B5EF4-FFF2-40B4-BE49-F238E27FC236}">
                <a16:creationId xmlns:a16="http://schemas.microsoft.com/office/drawing/2014/main" id="{8CEA3C5A-07FF-6BC7-0710-C4942DB1D0C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75306" y="5139391"/>
            <a:ext cx="641387" cy="641387"/>
          </a:xfrm>
          <a:prstGeom prst="rect">
            <a:avLst/>
          </a:prstGeom>
        </p:spPr>
      </p:pic>
      <p:pic>
        <p:nvPicPr>
          <p:cNvPr id="12" name="Graphique 11" descr="Badge 4 contour">
            <a:extLst>
              <a:ext uri="{FF2B5EF4-FFF2-40B4-BE49-F238E27FC236}">
                <a16:creationId xmlns:a16="http://schemas.microsoft.com/office/drawing/2014/main" id="{814BCF7A-094E-440D-F017-F2A97F27BB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16549" y="1367116"/>
            <a:ext cx="641386" cy="641386"/>
          </a:xfrm>
          <a:prstGeom prst="rect">
            <a:avLst/>
          </a:prstGeom>
        </p:spPr>
      </p:pic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1B8F30E-7BD9-726E-0CFB-DB7255DE51B6}"/>
              </a:ext>
            </a:extLst>
          </p:cNvPr>
          <p:cNvSpPr/>
          <p:nvPr/>
        </p:nvSpPr>
        <p:spPr>
          <a:xfrm>
            <a:off x="7393857" y="2042584"/>
            <a:ext cx="1302775" cy="37615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Graphique 13" descr="Badge 5 contour">
            <a:extLst>
              <a:ext uri="{FF2B5EF4-FFF2-40B4-BE49-F238E27FC236}">
                <a16:creationId xmlns:a16="http://schemas.microsoft.com/office/drawing/2014/main" id="{1C14AC9D-340F-1FA1-1902-D0490405DE0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732806" y="1909965"/>
            <a:ext cx="641387" cy="64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7014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BFECC0-6424-7AF8-CD53-9CD9DED6B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E430577-5E61-3C5F-E711-B88BD9D9E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DC1C35A-3A30-30F8-2676-284BD72B7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6118"/>
            <a:ext cx="12192000" cy="5485764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4D714A2-3009-1C10-0E2E-C7AC6B9067F7}"/>
              </a:ext>
            </a:extLst>
          </p:cNvPr>
          <p:cNvSpPr/>
          <p:nvPr/>
        </p:nvSpPr>
        <p:spPr>
          <a:xfrm>
            <a:off x="3647768" y="2011681"/>
            <a:ext cx="4896464" cy="325018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F30937C-E796-D539-9EE8-2E4231EBCEC0}"/>
              </a:ext>
            </a:extLst>
          </p:cNvPr>
          <p:cNvSpPr/>
          <p:nvPr/>
        </p:nvSpPr>
        <p:spPr>
          <a:xfrm>
            <a:off x="8544232" y="2009778"/>
            <a:ext cx="3228061" cy="325018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que 7" descr="Badge contour">
            <a:extLst>
              <a:ext uri="{FF2B5EF4-FFF2-40B4-BE49-F238E27FC236}">
                <a16:creationId xmlns:a16="http://schemas.microsoft.com/office/drawing/2014/main" id="{05E853C7-77C9-5D72-B56B-D490D3568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568" y="5259962"/>
            <a:ext cx="641387" cy="641387"/>
          </a:xfrm>
          <a:prstGeom prst="rect">
            <a:avLst/>
          </a:prstGeom>
        </p:spPr>
      </p:pic>
      <p:pic>
        <p:nvPicPr>
          <p:cNvPr id="9" name="Graphique 8" descr="Badge 1 contour">
            <a:extLst>
              <a:ext uri="{FF2B5EF4-FFF2-40B4-BE49-F238E27FC236}">
                <a16:creationId xmlns:a16="http://schemas.microsoft.com/office/drawing/2014/main" id="{6D1F9231-9785-F9EC-0169-78F6F2CA79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307" y="5259963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87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78592-CEA3-E0BF-4514-719FF576F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251FE3B-0AE8-B6BB-4CBC-0FA374FF9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DDE6310-1790-68FC-1D93-F692F6EA0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8949"/>
            <a:ext cx="12192000" cy="5500102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11A2B0CB-6DAB-DA0A-6AB7-DF52ED0A73CC}"/>
              </a:ext>
            </a:extLst>
          </p:cNvPr>
          <p:cNvSpPr/>
          <p:nvPr/>
        </p:nvSpPr>
        <p:spPr>
          <a:xfrm>
            <a:off x="3647768" y="2006415"/>
            <a:ext cx="4896464" cy="388678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3A24822-69CC-B8A3-0D1F-F577C43556E2}"/>
              </a:ext>
            </a:extLst>
          </p:cNvPr>
          <p:cNvSpPr/>
          <p:nvPr/>
        </p:nvSpPr>
        <p:spPr>
          <a:xfrm>
            <a:off x="8544232" y="2004512"/>
            <a:ext cx="3228061" cy="342289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que 7" descr="Badge contour">
            <a:extLst>
              <a:ext uri="{FF2B5EF4-FFF2-40B4-BE49-F238E27FC236}">
                <a16:creationId xmlns:a16="http://schemas.microsoft.com/office/drawing/2014/main" id="{B3158A0B-D9DA-4463-4861-5F408A3C4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568" y="1348020"/>
            <a:ext cx="641387" cy="641387"/>
          </a:xfrm>
          <a:prstGeom prst="rect">
            <a:avLst/>
          </a:prstGeom>
        </p:spPr>
      </p:pic>
      <p:pic>
        <p:nvPicPr>
          <p:cNvPr id="9" name="Graphique 8" descr="Badge 1 contour">
            <a:extLst>
              <a:ext uri="{FF2B5EF4-FFF2-40B4-BE49-F238E27FC236}">
                <a16:creationId xmlns:a16="http://schemas.microsoft.com/office/drawing/2014/main" id="{10B8EDC9-3D37-6EE6-B85F-F2462B0418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307" y="1371898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8513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77D864-6E94-32B0-ACDF-C43F4F6A9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0C3E33-D471-0852-B5C6-BC66B16B9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AAD09C5-7B0D-67AA-0476-E1EB579A9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7547"/>
            <a:ext cx="12192000" cy="5482906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E4482BE-2900-60B2-03E4-28965B40F2B2}"/>
              </a:ext>
            </a:extLst>
          </p:cNvPr>
          <p:cNvSpPr/>
          <p:nvPr/>
        </p:nvSpPr>
        <p:spPr>
          <a:xfrm>
            <a:off x="3647768" y="2006415"/>
            <a:ext cx="4896464" cy="388678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B7307162-E218-A53A-DC4E-7FEE3A2EB654}"/>
              </a:ext>
            </a:extLst>
          </p:cNvPr>
          <p:cNvSpPr/>
          <p:nvPr/>
        </p:nvSpPr>
        <p:spPr>
          <a:xfrm>
            <a:off x="8544232" y="2004512"/>
            <a:ext cx="3228061" cy="342289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 contour">
            <a:extLst>
              <a:ext uri="{FF2B5EF4-FFF2-40B4-BE49-F238E27FC236}">
                <a16:creationId xmlns:a16="http://schemas.microsoft.com/office/drawing/2014/main" id="{6A18248D-EB9E-5688-B49F-758A31914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568" y="1348020"/>
            <a:ext cx="641387" cy="641387"/>
          </a:xfrm>
          <a:prstGeom prst="rect">
            <a:avLst/>
          </a:prstGeom>
        </p:spPr>
      </p:pic>
      <p:pic>
        <p:nvPicPr>
          <p:cNvPr id="8" name="Graphique 7" descr="Badge 1 contour">
            <a:extLst>
              <a:ext uri="{FF2B5EF4-FFF2-40B4-BE49-F238E27FC236}">
                <a16:creationId xmlns:a16="http://schemas.microsoft.com/office/drawing/2014/main" id="{296A0E45-ABCC-A9FD-1AF4-238EDB4E5F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307" y="1371898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3238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5527E6-5AC1-55EA-D305-7D6F2521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F2C0C0-2D61-ABF2-BA88-75A8DC586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D96805E-26E4-B52D-04BC-D76153227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194"/>
            <a:ext cx="12192000" cy="5495612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70BBAE1-1D19-BB47-61C8-720E32FC7FFD}"/>
              </a:ext>
            </a:extLst>
          </p:cNvPr>
          <p:cNvSpPr/>
          <p:nvPr/>
        </p:nvSpPr>
        <p:spPr>
          <a:xfrm>
            <a:off x="3647768" y="2006415"/>
            <a:ext cx="4896464" cy="355592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E1660E1F-68AE-EC20-7062-EE7938367A79}"/>
              </a:ext>
            </a:extLst>
          </p:cNvPr>
          <p:cNvSpPr/>
          <p:nvPr/>
        </p:nvSpPr>
        <p:spPr>
          <a:xfrm>
            <a:off x="8544232" y="2004512"/>
            <a:ext cx="3228061" cy="355592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 contour">
            <a:extLst>
              <a:ext uri="{FF2B5EF4-FFF2-40B4-BE49-F238E27FC236}">
                <a16:creationId xmlns:a16="http://schemas.microsoft.com/office/drawing/2014/main" id="{1D94D4C4-D296-E356-374F-BE4631A8D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568" y="1348020"/>
            <a:ext cx="641387" cy="641387"/>
          </a:xfrm>
          <a:prstGeom prst="rect">
            <a:avLst/>
          </a:prstGeom>
        </p:spPr>
      </p:pic>
      <p:pic>
        <p:nvPicPr>
          <p:cNvPr id="8" name="Graphique 7" descr="Badge 1 contour">
            <a:extLst>
              <a:ext uri="{FF2B5EF4-FFF2-40B4-BE49-F238E27FC236}">
                <a16:creationId xmlns:a16="http://schemas.microsoft.com/office/drawing/2014/main" id="{44F7DC1E-131B-DC19-6C73-F18446C0BB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307" y="1371898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827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938DFB-1544-B986-F528-0FA1C67CF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615DF4-61B8-82D6-BB23-7FA20C36E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1A6435C-28E8-9F2E-8C96-A6AF66CA1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5147"/>
            <a:ext cx="12192000" cy="5507705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AD27A04-E647-BCE3-1FCE-8C32E4EC13DD}"/>
              </a:ext>
            </a:extLst>
          </p:cNvPr>
          <p:cNvSpPr/>
          <p:nvPr/>
        </p:nvSpPr>
        <p:spPr>
          <a:xfrm>
            <a:off x="3647768" y="2006415"/>
            <a:ext cx="4896464" cy="347968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2A97B49A-FC26-3354-C99F-DF3DF91F957E}"/>
              </a:ext>
            </a:extLst>
          </p:cNvPr>
          <p:cNvSpPr/>
          <p:nvPr/>
        </p:nvSpPr>
        <p:spPr>
          <a:xfrm>
            <a:off x="8544232" y="2004512"/>
            <a:ext cx="3228061" cy="347968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 contour">
            <a:extLst>
              <a:ext uri="{FF2B5EF4-FFF2-40B4-BE49-F238E27FC236}">
                <a16:creationId xmlns:a16="http://schemas.microsoft.com/office/drawing/2014/main" id="{0F25903B-1F6D-60EA-EC7C-48DDA3568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568" y="1348020"/>
            <a:ext cx="641387" cy="641387"/>
          </a:xfrm>
          <a:prstGeom prst="rect">
            <a:avLst/>
          </a:prstGeom>
        </p:spPr>
      </p:pic>
      <p:pic>
        <p:nvPicPr>
          <p:cNvPr id="8" name="Graphique 7" descr="Badge 1 contour">
            <a:extLst>
              <a:ext uri="{FF2B5EF4-FFF2-40B4-BE49-F238E27FC236}">
                <a16:creationId xmlns:a16="http://schemas.microsoft.com/office/drawing/2014/main" id="{377223A9-62C2-AA6C-5E3B-52231A6668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307" y="1371898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630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D1FE22-0756-5437-16EF-454190DD5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FCD0E5-252A-CC19-D004-266CD0DDE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F6ED355-9819-3C29-9698-11979AE8D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8637"/>
            <a:ext cx="12192000" cy="5500725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A96D9C38-AF86-5689-9076-E04996A98CB4}"/>
              </a:ext>
            </a:extLst>
          </p:cNvPr>
          <p:cNvSpPr/>
          <p:nvPr/>
        </p:nvSpPr>
        <p:spPr>
          <a:xfrm>
            <a:off x="3647768" y="2006415"/>
            <a:ext cx="4896464" cy="342099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E8B674AE-FEE9-CDE1-16B8-9FCE3773DED3}"/>
              </a:ext>
            </a:extLst>
          </p:cNvPr>
          <p:cNvSpPr/>
          <p:nvPr/>
        </p:nvSpPr>
        <p:spPr>
          <a:xfrm>
            <a:off x="8544232" y="2004512"/>
            <a:ext cx="3228061" cy="342289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 contour">
            <a:extLst>
              <a:ext uri="{FF2B5EF4-FFF2-40B4-BE49-F238E27FC236}">
                <a16:creationId xmlns:a16="http://schemas.microsoft.com/office/drawing/2014/main" id="{51CBF1BF-AA17-1083-CFD2-403BB67CF6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568" y="1348020"/>
            <a:ext cx="641387" cy="641387"/>
          </a:xfrm>
          <a:prstGeom prst="rect">
            <a:avLst/>
          </a:prstGeom>
        </p:spPr>
      </p:pic>
      <p:pic>
        <p:nvPicPr>
          <p:cNvPr id="8" name="Graphique 7" descr="Badge 1 contour">
            <a:extLst>
              <a:ext uri="{FF2B5EF4-FFF2-40B4-BE49-F238E27FC236}">
                <a16:creationId xmlns:a16="http://schemas.microsoft.com/office/drawing/2014/main" id="{B2C049A7-0B18-E4E0-62C6-2F31E0614C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307" y="1371898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5935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C56FC1-B3D2-8678-DF76-6BE4F720D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E084FD-1104-DED5-88F1-C41CE2A70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78DEC37-3F94-8F36-85C7-F6E542071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3710"/>
            <a:ext cx="12192000" cy="5510580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B92505-83E4-F681-7882-C3A96DF76D88}"/>
              </a:ext>
            </a:extLst>
          </p:cNvPr>
          <p:cNvSpPr/>
          <p:nvPr/>
        </p:nvSpPr>
        <p:spPr>
          <a:xfrm>
            <a:off x="3647768" y="2006415"/>
            <a:ext cx="4896464" cy="388678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6F3ADCD-E53E-3351-C048-DB03C3E18C95}"/>
              </a:ext>
            </a:extLst>
          </p:cNvPr>
          <p:cNvSpPr/>
          <p:nvPr/>
        </p:nvSpPr>
        <p:spPr>
          <a:xfrm>
            <a:off x="8544232" y="2004511"/>
            <a:ext cx="3228061" cy="388678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 contour">
            <a:extLst>
              <a:ext uri="{FF2B5EF4-FFF2-40B4-BE49-F238E27FC236}">
                <a16:creationId xmlns:a16="http://schemas.microsoft.com/office/drawing/2014/main" id="{C259EAB0-FFDA-27EA-6876-1D5054AF0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568" y="1348020"/>
            <a:ext cx="641387" cy="641387"/>
          </a:xfrm>
          <a:prstGeom prst="rect">
            <a:avLst/>
          </a:prstGeom>
        </p:spPr>
      </p:pic>
      <p:pic>
        <p:nvPicPr>
          <p:cNvPr id="8" name="Graphique 7" descr="Badge 1 contour">
            <a:extLst>
              <a:ext uri="{FF2B5EF4-FFF2-40B4-BE49-F238E27FC236}">
                <a16:creationId xmlns:a16="http://schemas.microsoft.com/office/drawing/2014/main" id="{BBD44A37-7465-5D29-32C4-CF4808977F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307" y="1371898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604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061533-AC93-26F2-E499-68A4E472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B420C4-AE27-42CA-8AC3-7C37A6132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4690CEC-1E32-01A5-DB64-3C925F3EB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9761"/>
            <a:ext cx="12192000" cy="5498478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AE8E31C9-5B25-668C-88B8-7A51AD15802A}"/>
              </a:ext>
            </a:extLst>
          </p:cNvPr>
          <p:cNvSpPr/>
          <p:nvPr/>
        </p:nvSpPr>
        <p:spPr>
          <a:xfrm>
            <a:off x="3647768" y="2006415"/>
            <a:ext cx="4896464" cy="388678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5EA41CB-387F-0980-9DF0-4D1A48199767}"/>
              </a:ext>
            </a:extLst>
          </p:cNvPr>
          <p:cNvSpPr/>
          <p:nvPr/>
        </p:nvSpPr>
        <p:spPr>
          <a:xfrm>
            <a:off x="8544232" y="2004511"/>
            <a:ext cx="3228061" cy="388678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 contour">
            <a:extLst>
              <a:ext uri="{FF2B5EF4-FFF2-40B4-BE49-F238E27FC236}">
                <a16:creationId xmlns:a16="http://schemas.microsoft.com/office/drawing/2014/main" id="{47FE2F01-E024-DBE3-8C65-599AA52F8B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568" y="1348020"/>
            <a:ext cx="641387" cy="641387"/>
          </a:xfrm>
          <a:prstGeom prst="rect">
            <a:avLst/>
          </a:prstGeom>
        </p:spPr>
      </p:pic>
      <p:pic>
        <p:nvPicPr>
          <p:cNvPr id="8" name="Graphique 7" descr="Badge 1 contour">
            <a:extLst>
              <a:ext uri="{FF2B5EF4-FFF2-40B4-BE49-F238E27FC236}">
                <a16:creationId xmlns:a16="http://schemas.microsoft.com/office/drawing/2014/main" id="{E0F364D2-2A1E-46C4-3CE9-660FEBCDF3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307" y="1371898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5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7157F4-56EA-50A8-A2C2-D9E866EAA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31C6BD-98A6-CB83-0471-200BFA098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A6EA9DF-2B90-F5B3-2215-1C8F85428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255"/>
            <a:ext cx="12192000" cy="5491490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49D461A6-878D-4464-F54A-CC428DB7F39E}"/>
              </a:ext>
            </a:extLst>
          </p:cNvPr>
          <p:cNvSpPr/>
          <p:nvPr/>
        </p:nvSpPr>
        <p:spPr>
          <a:xfrm>
            <a:off x="737420" y="1115954"/>
            <a:ext cx="3598606" cy="55060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DDFE01D-562E-A785-7C32-54A848CBC0C4}"/>
              </a:ext>
            </a:extLst>
          </p:cNvPr>
          <p:cNvSpPr/>
          <p:nvPr/>
        </p:nvSpPr>
        <p:spPr>
          <a:xfrm>
            <a:off x="10795818" y="2172928"/>
            <a:ext cx="1184787" cy="31462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 1 contour">
            <a:extLst>
              <a:ext uri="{FF2B5EF4-FFF2-40B4-BE49-F238E27FC236}">
                <a16:creationId xmlns:a16="http://schemas.microsoft.com/office/drawing/2014/main" id="{5B16E118-8596-6B8E-7D2F-6DC36782A3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36026" y="1048757"/>
            <a:ext cx="641386" cy="641386"/>
          </a:xfrm>
          <a:prstGeom prst="rect">
            <a:avLst/>
          </a:prstGeom>
        </p:spPr>
      </p:pic>
      <p:pic>
        <p:nvPicPr>
          <p:cNvPr id="8" name="Graphique 7" descr="Badge contour">
            <a:extLst>
              <a:ext uri="{FF2B5EF4-FFF2-40B4-BE49-F238E27FC236}">
                <a16:creationId xmlns:a16="http://schemas.microsoft.com/office/drawing/2014/main" id="{F6E3D0D7-B950-E697-BC09-1A2CEDA3F2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6025" y="2008818"/>
            <a:ext cx="641387" cy="64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4291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79A3C4-6043-2AE7-B0C9-2E52465CB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66BA8E-4DD8-A7E9-2B89-A56A97F5D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E0F38B3-ABB4-CED9-3DAF-5A6CCF92B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7407"/>
            <a:ext cx="12192000" cy="5463186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FB2D6B45-03EE-9ED7-82DE-8613C376FFBC}"/>
              </a:ext>
            </a:extLst>
          </p:cNvPr>
          <p:cNvSpPr/>
          <p:nvPr/>
        </p:nvSpPr>
        <p:spPr>
          <a:xfrm>
            <a:off x="3647768" y="2006415"/>
            <a:ext cx="4896464" cy="350356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A13AAD2-177F-B20F-203B-CEB4ABAED529}"/>
              </a:ext>
            </a:extLst>
          </p:cNvPr>
          <p:cNvSpPr/>
          <p:nvPr/>
        </p:nvSpPr>
        <p:spPr>
          <a:xfrm>
            <a:off x="8544232" y="2004512"/>
            <a:ext cx="3228061" cy="350546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 contour">
            <a:extLst>
              <a:ext uri="{FF2B5EF4-FFF2-40B4-BE49-F238E27FC236}">
                <a16:creationId xmlns:a16="http://schemas.microsoft.com/office/drawing/2014/main" id="{CC654531-4432-B8CE-A9A1-3CDC3EA06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568" y="1348020"/>
            <a:ext cx="641387" cy="641387"/>
          </a:xfrm>
          <a:prstGeom prst="rect">
            <a:avLst/>
          </a:prstGeom>
        </p:spPr>
      </p:pic>
      <p:pic>
        <p:nvPicPr>
          <p:cNvPr id="8" name="Graphique 7" descr="Badge 1 contour">
            <a:extLst>
              <a:ext uri="{FF2B5EF4-FFF2-40B4-BE49-F238E27FC236}">
                <a16:creationId xmlns:a16="http://schemas.microsoft.com/office/drawing/2014/main" id="{3B06E1EC-6CEC-DFC2-B85C-2BEE46CB5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307" y="1371898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83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99B4EF6-31E1-6E64-9E21-309C0BAAD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2939"/>
            <a:ext cx="12192000" cy="5492121"/>
          </a:xfrm>
          <a:prstGeom prst="rect">
            <a:avLst/>
          </a:prstGeom>
        </p:spPr>
      </p:pic>
      <p:pic>
        <p:nvPicPr>
          <p:cNvPr id="14" name="Espace réservé du contenu 13" descr="Badge 6 contour">
            <a:extLst>
              <a:ext uri="{FF2B5EF4-FFF2-40B4-BE49-F238E27FC236}">
                <a16:creationId xmlns:a16="http://schemas.microsoft.com/office/drawing/2014/main" id="{08D48A6C-FDB3-D5DD-8130-B639D340D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3138" y="4951292"/>
            <a:ext cx="644782" cy="644782"/>
          </a:xfr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85025DFB-0F0C-E8F9-8A86-F52AE3739473}"/>
              </a:ext>
            </a:extLst>
          </p:cNvPr>
          <p:cNvSpPr/>
          <p:nvPr/>
        </p:nvSpPr>
        <p:spPr>
          <a:xfrm>
            <a:off x="5574889" y="1268361"/>
            <a:ext cx="3106995" cy="5863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EA265026-CDED-D430-C33E-17FED1D3B53C}"/>
              </a:ext>
            </a:extLst>
          </p:cNvPr>
          <p:cNvSpPr/>
          <p:nvPr/>
        </p:nvSpPr>
        <p:spPr>
          <a:xfrm>
            <a:off x="8681884" y="1268361"/>
            <a:ext cx="3106995" cy="5863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6B07103B-FC9E-A539-FF51-10DCCD5EC473}"/>
              </a:ext>
            </a:extLst>
          </p:cNvPr>
          <p:cNvSpPr/>
          <p:nvPr/>
        </p:nvSpPr>
        <p:spPr>
          <a:xfrm>
            <a:off x="5574889" y="1972655"/>
            <a:ext cx="3106995" cy="5863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448A7965-79AE-C093-F51F-76088F17409D}"/>
              </a:ext>
            </a:extLst>
          </p:cNvPr>
          <p:cNvSpPr/>
          <p:nvPr/>
        </p:nvSpPr>
        <p:spPr>
          <a:xfrm>
            <a:off x="5574889" y="2676949"/>
            <a:ext cx="3106995" cy="5863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10EFDB1B-536C-8607-F60B-4582E82DDCC7}"/>
              </a:ext>
            </a:extLst>
          </p:cNvPr>
          <p:cNvSpPr/>
          <p:nvPr/>
        </p:nvSpPr>
        <p:spPr>
          <a:xfrm>
            <a:off x="8681884" y="1972655"/>
            <a:ext cx="3106995" cy="5863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0D73F0C8-731B-A2FF-B62C-EEAFACD8047E}"/>
              </a:ext>
            </a:extLst>
          </p:cNvPr>
          <p:cNvSpPr/>
          <p:nvPr/>
        </p:nvSpPr>
        <p:spPr>
          <a:xfrm>
            <a:off x="11120284" y="5589638"/>
            <a:ext cx="850490" cy="54503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phique 15" descr="Badge 5 contour">
            <a:extLst>
              <a:ext uri="{FF2B5EF4-FFF2-40B4-BE49-F238E27FC236}">
                <a16:creationId xmlns:a16="http://schemas.microsoft.com/office/drawing/2014/main" id="{D0238557-E095-1998-1B43-E79802ACAC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33502" y="2649405"/>
            <a:ext cx="641387" cy="641387"/>
          </a:xfrm>
          <a:prstGeom prst="rect">
            <a:avLst/>
          </a:prstGeom>
        </p:spPr>
      </p:pic>
      <p:pic>
        <p:nvPicPr>
          <p:cNvPr id="18" name="Graphique 17" descr="Badge 4 contour">
            <a:extLst>
              <a:ext uri="{FF2B5EF4-FFF2-40B4-BE49-F238E27FC236}">
                <a16:creationId xmlns:a16="http://schemas.microsoft.com/office/drawing/2014/main" id="{30BF9497-2772-96AC-A0CF-F8C7014B88F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650081" y="1945112"/>
            <a:ext cx="641386" cy="641386"/>
          </a:xfrm>
          <a:prstGeom prst="rect">
            <a:avLst/>
          </a:prstGeom>
        </p:spPr>
      </p:pic>
      <p:pic>
        <p:nvPicPr>
          <p:cNvPr id="20" name="Graphique 19" descr="Badge 3 contour">
            <a:extLst>
              <a:ext uri="{FF2B5EF4-FFF2-40B4-BE49-F238E27FC236}">
                <a16:creationId xmlns:a16="http://schemas.microsoft.com/office/drawing/2014/main" id="{37960408-3A4A-3059-8D1B-2CFAC3BE983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933503" y="1945112"/>
            <a:ext cx="641386" cy="641386"/>
          </a:xfrm>
          <a:prstGeom prst="rect">
            <a:avLst/>
          </a:prstGeom>
        </p:spPr>
      </p:pic>
      <p:pic>
        <p:nvPicPr>
          <p:cNvPr id="24" name="Graphique 23" descr="Badge 1 contour">
            <a:extLst>
              <a:ext uri="{FF2B5EF4-FFF2-40B4-BE49-F238E27FC236}">
                <a16:creationId xmlns:a16="http://schemas.microsoft.com/office/drawing/2014/main" id="{60B9F6F3-2BBC-E9B6-23BD-C832C460EC2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933503" y="1239524"/>
            <a:ext cx="641386" cy="641386"/>
          </a:xfrm>
          <a:prstGeom prst="rect">
            <a:avLst/>
          </a:prstGeom>
        </p:spPr>
      </p:pic>
      <p:pic>
        <p:nvPicPr>
          <p:cNvPr id="26" name="Graphique 25" descr="Badge contour">
            <a:extLst>
              <a:ext uri="{FF2B5EF4-FFF2-40B4-BE49-F238E27FC236}">
                <a16:creationId xmlns:a16="http://schemas.microsoft.com/office/drawing/2014/main" id="{5E35990A-09A6-C587-E4A1-0074CBB64D9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650080" y="1233469"/>
            <a:ext cx="641387" cy="64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609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F59341-B8F2-21D6-1909-B3A58FDD2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FA37FF-E947-053E-AE80-BEFD2A39E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A6DE68F-6722-97F9-D3CE-5766B5568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9296"/>
            <a:ext cx="12192000" cy="5479408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A2E2A534-15A7-5234-8922-857F128107E5}"/>
              </a:ext>
            </a:extLst>
          </p:cNvPr>
          <p:cNvSpPr/>
          <p:nvPr/>
        </p:nvSpPr>
        <p:spPr>
          <a:xfrm>
            <a:off x="11444750" y="3547922"/>
            <a:ext cx="412956" cy="41049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751417E7-64FC-8409-D5D3-80D8C69372D8}"/>
              </a:ext>
            </a:extLst>
          </p:cNvPr>
          <p:cNvSpPr/>
          <p:nvPr/>
        </p:nvSpPr>
        <p:spPr>
          <a:xfrm>
            <a:off x="11031794" y="3018503"/>
            <a:ext cx="412956" cy="41049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Graphique 5" descr="Badge 1 contour">
            <a:extLst>
              <a:ext uri="{FF2B5EF4-FFF2-40B4-BE49-F238E27FC236}">
                <a16:creationId xmlns:a16="http://schemas.microsoft.com/office/drawing/2014/main" id="{E639EAD0-4FF9-E1A2-8CD1-6AB238AFC8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76718" y="2903058"/>
            <a:ext cx="641386" cy="641386"/>
          </a:xfrm>
          <a:prstGeom prst="rect">
            <a:avLst/>
          </a:prstGeom>
        </p:spPr>
      </p:pic>
      <p:pic>
        <p:nvPicPr>
          <p:cNvPr id="8" name="Graphique 7" descr="Badge contour">
            <a:extLst>
              <a:ext uri="{FF2B5EF4-FFF2-40B4-BE49-F238E27FC236}">
                <a16:creationId xmlns:a16="http://schemas.microsoft.com/office/drawing/2014/main" id="{54B6420A-D81F-C202-CC24-98D57BA708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10819" y="3432476"/>
            <a:ext cx="641387" cy="64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18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AF7383-A480-D17F-814E-1BD0B270E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842E26-3DB5-CB6D-B241-9F55A0DD7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F26727C-FAEF-17C2-DCF0-75AD1D590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8637"/>
            <a:ext cx="12192000" cy="5500725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40405C1B-01E1-AA12-BF16-EBD4177B48A7}"/>
              </a:ext>
            </a:extLst>
          </p:cNvPr>
          <p:cNvSpPr/>
          <p:nvPr/>
        </p:nvSpPr>
        <p:spPr>
          <a:xfrm>
            <a:off x="10717162" y="2143431"/>
            <a:ext cx="1229032" cy="31463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186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3618C5-3F26-3E4F-1A27-8CABD5882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892B6E-AE60-B36B-9C68-C71F25409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0385267-0CB1-4F6D-A31C-A0D7692B6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7077"/>
            <a:ext cx="12192000" cy="5463846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CA23764E-24D9-50C9-53FB-03074C999701}"/>
              </a:ext>
            </a:extLst>
          </p:cNvPr>
          <p:cNvSpPr/>
          <p:nvPr/>
        </p:nvSpPr>
        <p:spPr>
          <a:xfrm>
            <a:off x="5574889" y="1268361"/>
            <a:ext cx="3106995" cy="5863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371DCAD4-EC1E-DE73-BD32-BBDE78A6E73F}"/>
              </a:ext>
            </a:extLst>
          </p:cNvPr>
          <p:cNvSpPr/>
          <p:nvPr/>
        </p:nvSpPr>
        <p:spPr>
          <a:xfrm>
            <a:off x="8681884" y="1268361"/>
            <a:ext cx="3106995" cy="5863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 1 contour">
            <a:extLst>
              <a:ext uri="{FF2B5EF4-FFF2-40B4-BE49-F238E27FC236}">
                <a16:creationId xmlns:a16="http://schemas.microsoft.com/office/drawing/2014/main" id="{4F92564D-4571-D9EA-F22B-E21A9FD0DF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33503" y="1239524"/>
            <a:ext cx="641386" cy="641386"/>
          </a:xfrm>
          <a:prstGeom prst="rect">
            <a:avLst/>
          </a:prstGeom>
        </p:spPr>
      </p:pic>
      <p:pic>
        <p:nvPicPr>
          <p:cNvPr id="8" name="Graphique 7" descr="Badge contour">
            <a:extLst>
              <a:ext uri="{FF2B5EF4-FFF2-40B4-BE49-F238E27FC236}">
                <a16:creationId xmlns:a16="http://schemas.microsoft.com/office/drawing/2014/main" id="{035E82CB-AE73-E4B9-9332-D241E80481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650080" y="1233469"/>
            <a:ext cx="641387" cy="641387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69EAA8F5-FA41-989F-C2E4-189437A33431}"/>
              </a:ext>
            </a:extLst>
          </p:cNvPr>
          <p:cNvSpPr/>
          <p:nvPr/>
        </p:nvSpPr>
        <p:spPr>
          <a:xfrm>
            <a:off x="11120284" y="5589638"/>
            <a:ext cx="850490" cy="54503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Graphique 9" descr="Badge 3 contour">
            <a:extLst>
              <a:ext uri="{FF2B5EF4-FFF2-40B4-BE49-F238E27FC236}">
                <a16:creationId xmlns:a16="http://schemas.microsoft.com/office/drawing/2014/main" id="{7C8B3338-4EA0-9713-56B5-923719C2D8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81247" y="4948252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46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698B4C-D442-2AB9-55D9-BDD44F65F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CFC49D-E55D-B9A1-9E42-B99201D8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812658F-CFDF-52A3-6A4B-FF9CF8D55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9296"/>
            <a:ext cx="12192000" cy="5479408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10A114E7-4076-F30E-1973-05323702706B}"/>
              </a:ext>
            </a:extLst>
          </p:cNvPr>
          <p:cNvSpPr/>
          <p:nvPr/>
        </p:nvSpPr>
        <p:spPr>
          <a:xfrm>
            <a:off x="10785986" y="2113935"/>
            <a:ext cx="1160207" cy="34413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995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7C1B2B-7379-F0ED-0512-6CF69F8E8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30CE15-D0D2-C310-95E7-D25A9CC0A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F3EF153-B87B-8030-A193-604B638A1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474"/>
            <a:ext cx="12192000" cy="5473051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93EAA36-3A30-AA8A-64A9-3B03878A0378}"/>
              </a:ext>
            </a:extLst>
          </p:cNvPr>
          <p:cNvSpPr/>
          <p:nvPr/>
        </p:nvSpPr>
        <p:spPr>
          <a:xfrm>
            <a:off x="5574889" y="1140317"/>
            <a:ext cx="6331976" cy="67387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443BA1D-8DA0-5FC7-AAF4-75565CC5DB92}"/>
              </a:ext>
            </a:extLst>
          </p:cNvPr>
          <p:cNvSpPr/>
          <p:nvPr/>
        </p:nvSpPr>
        <p:spPr>
          <a:xfrm>
            <a:off x="5574889" y="1835656"/>
            <a:ext cx="2045111" cy="52558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que 6" descr="Badge 1 contour">
            <a:extLst>
              <a:ext uri="{FF2B5EF4-FFF2-40B4-BE49-F238E27FC236}">
                <a16:creationId xmlns:a16="http://schemas.microsoft.com/office/drawing/2014/main" id="{050EE2DE-BDAA-19F4-22F1-AE5A98FF0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33503" y="1239524"/>
            <a:ext cx="641386" cy="641386"/>
          </a:xfrm>
          <a:prstGeom prst="rect">
            <a:avLst/>
          </a:prstGeom>
        </p:spPr>
      </p:pic>
      <p:pic>
        <p:nvPicPr>
          <p:cNvPr id="8" name="Graphique 7" descr="Badge contour">
            <a:extLst>
              <a:ext uri="{FF2B5EF4-FFF2-40B4-BE49-F238E27FC236}">
                <a16:creationId xmlns:a16="http://schemas.microsoft.com/office/drawing/2014/main" id="{E06806AA-B4E5-D4A9-9E6B-EBF4E98B76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76750" y="2361237"/>
            <a:ext cx="641387" cy="641387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10AE07AC-165A-FD1A-AD76-301D8D6870BE}"/>
              </a:ext>
            </a:extLst>
          </p:cNvPr>
          <p:cNvSpPr/>
          <p:nvPr/>
        </p:nvSpPr>
        <p:spPr>
          <a:xfrm>
            <a:off x="7659328" y="1835656"/>
            <a:ext cx="2045111" cy="52558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Graphique 9" descr="Badge 3 contour">
            <a:extLst>
              <a:ext uri="{FF2B5EF4-FFF2-40B4-BE49-F238E27FC236}">
                <a16:creationId xmlns:a16="http://schemas.microsoft.com/office/drawing/2014/main" id="{77667AD4-901E-D011-3C2C-CC33B8507E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61190" y="2371268"/>
            <a:ext cx="641386" cy="6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158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7bd1f144-26ac-4410-8fdb-05c7de218e82}" enabled="1" method="Standard" siteId="{8b87af7d-8647-4dc7-8df4-5f69a2011bb5}" contentBits="3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0</Words>
  <Application>Microsoft Office PowerPoint</Application>
  <PresentationFormat>Grand écran</PresentationFormat>
  <Paragraphs>0</Paragraphs>
  <Slides>30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5" baseType="lpstr">
      <vt:lpstr>Aptos</vt:lpstr>
      <vt:lpstr>Aptos Display</vt:lpstr>
      <vt:lpstr>Arial</vt:lpstr>
      <vt:lpstr>Tahoma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Sopra Steria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LAIGNEAU Clement</dc:creator>
  <cp:lastModifiedBy>LAIGNEAU Clement</cp:lastModifiedBy>
  <cp:revision>3</cp:revision>
  <dcterms:created xsi:type="dcterms:W3CDTF">2025-04-01T14:30:36Z</dcterms:created>
  <dcterms:modified xsi:type="dcterms:W3CDTF">2025-04-08T09:57:20Z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Thème Office:8</vt:lpwstr>
  </property>
  <property fmtid="{D5CDD505-2E9C-101B-9397-08002B2CF9AE}" pid="3" name="ClassificationContentMarkingFooterText">
    <vt:lpwstr>C2 – Usage restreint </vt:lpwstr>
  </property>
</Properties>
</file>

<file path=docProps/thumbnail.jpeg>
</file>